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3964-A649-472E-9877-083F73A2A3B1}" type="datetimeFigureOut">
              <a:rPr lang="fr-FR" smtClean="0"/>
              <a:pPr/>
              <a:t>14/02/2026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0950-D6CF-40E3-AFB6-AC9E0DF8FC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B56A42D-76E0-42B6-B39D-556710DBB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15999"/>
            <a:ext cx="5112568" cy="697399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A886D94F-AA10-4B70-9BBD-02015F379855}"/>
              </a:ext>
            </a:extLst>
          </p:cNvPr>
          <p:cNvSpPr txBox="1">
            <a:spLocks/>
          </p:cNvSpPr>
          <p:nvPr/>
        </p:nvSpPr>
        <p:spPr>
          <a:xfrm>
            <a:off x="5220072" y="4509120"/>
            <a:ext cx="367240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Ecole Jeanne d’Arc</a:t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La Roche sur Yon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BD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2026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 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DBDB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156312" cy="55446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5040560" cy="3411939"/>
          </a:xfrm>
        </p:spPr>
      </p:pic>
      <p:pic>
        <p:nvPicPr>
          <p:cNvPr id="5" name="Image 4" descr="P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4608512" cy="31801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3009900" cy="2019300"/>
          </a:xfrm>
        </p:spPr>
      </p:pic>
      <p:pic>
        <p:nvPicPr>
          <p:cNvPr id="5" name="Image 4" descr="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708920"/>
            <a:ext cx="3429000" cy="1676400"/>
          </a:xfrm>
          <a:prstGeom prst="rect">
            <a:avLst/>
          </a:prstGeom>
        </p:spPr>
      </p:pic>
      <p:pic>
        <p:nvPicPr>
          <p:cNvPr id="6" name="Image 5" descr="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581128"/>
            <a:ext cx="3114675" cy="2076450"/>
          </a:xfrm>
          <a:prstGeom prst="rect">
            <a:avLst/>
          </a:prstGeom>
        </p:spPr>
      </p:pic>
      <p:pic>
        <p:nvPicPr>
          <p:cNvPr id="7" name="Image 6" descr="C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181100"/>
            <a:ext cx="231457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2305087" cy="2952328"/>
          </a:xfrm>
        </p:spPr>
      </p:pic>
      <p:pic>
        <p:nvPicPr>
          <p:cNvPr id="5" name="Image 4" descr="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060848"/>
            <a:ext cx="5789637" cy="38659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888432" cy="2867719"/>
          </a:xfrm>
          <a:prstGeom prst="rect">
            <a:avLst/>
          </a:prstGeom>
        </p:spPr>
      </p:pic>
      <p:pic>
        <p:nvPicPr>
          <p:cNvPr id="5" name="Image 4" descr="C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933056"/>
            <a:ext cx="5904731" cy="26868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276872"/>
            <a:ext cx="2644217" cy="4104456"/>
          </a:xfrm>
        </p:spPr>
      </p:pic>
      <p:pic>
        <p:nvPicPr>
          <p:cNvPr id="5" name="Image 4" descr="C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603885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480720" cy="48758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852936"/>
            <a:ext cx="5448300" cy="3562350"/>
          </a:xfrm>
          <a:prstGeom prst="rect">
            <a:avLst/>
          </a:prstGeom>
        </p:spPr>
      </p:pic>
      <p:pic>
        <p:nvPicPr>
          <p:cNvPr id="8" name="Espace réservé du contenu 7" descr="C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4572000" cy="33432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068960"/>
            <a:ext cx="5334000" cy="3438525"/>
          </a:xfrm>
          <a:prstGeom prst="rect">
            <a:avLst/>
          </a:prstGeom>
        </p:spPr>
      </p:pic>
      <p:pic>
        <p:nvPicPr>
          <p:cNvPr id="7" name="Espace réservé du contenu 3" descr="C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524375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248472" cy="2726292"/>
          </a:xfrm>
          <a:prstGeom prst="rect">
            <a:avLst/>
          </a:prstGeom>
        </p:spPr>
      </p:pic>
      <p:pic>
        <p:nvPicPr>
          <p:cNvPr id="6" name="Espace réservé du contenu 3" descr="C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4104456" cy="2684814"/>
          </a:xfrm>
          <a:prstGeom prst="rect">
            <a:avLst/>
          </a:prstGeom>
        </p:spPr>
      </p:pic>
      <p:pic>
        <p:nvPicPr>
          <p:cNvPr id="8" name="Image 7" descr="C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56992"/>
            <a:ext cx="4104456" cy="2985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AEM présents dans 13 pays</a:t>
            </a:r>
            <a:endParaRPr lang="fr-FR" dirty="0"/>
          </a:p>
        </p:txBody>
      </p:sp>
      <p:pic>
        <p:nvPicPr>
          <p:cNvPr id="6" name="Image 5" descr="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20077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924944"/>
            <a:ext cx="5057775" cy="3724275"/>
          </a:xfrm>
        </p:spPr>
      </p:pic>
      <p:pic>
        <p:nvPicPr>
          <p:cNvPr id="6" name="Image 5" descr="C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248275" cy="3876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140968"/>
            <a:ext cx="5534025" cy="3581400"/>
          </a:xfrm>
          <a:prstGeom prst="rect">
            <a:avLst/>
          </a:prstGeom>
        </p:spPr>
      </p:pic>
      <p:pic>
        <p:nvPicPr>
          <p:cNvPr id="7" name="Espace réservé du contenu 6" descr="C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791075" cy="30956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53654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961804" cy="5256584"/>
          </a:xfrm>
        </p:spPr>
      </p:pic>
      <p:pic>
        <p:nvPicPr>
          <p:cNvPr id="5" name="Image 4" descr="C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340995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5716" y="868819"/>
            <a:ext cx="5112568" cy="51203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Philippines</a:t>
            </a:r>
            <a:endParaRPr lang="fr-FR" dirty="0"/>
          </a:p>
        </p:txBody>
      </p:sp>
      <p:pic>
        <p:nvPicPr>
          <p:cNvPr id="4" name="Espace réservé du contenu 3" descr="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979583"/>
            <a:ext cx="8753441" cy="375367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9480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5417820" cy="3607308"/>
          </a:xfrm>
        </p:spPr>
      </p:pic>
      <p:pic>
        <p:nvPicPr>
          <p:cNvPr id="5" name="Image 4" descr="P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200400"/>
            <a:ext cx="539038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965341" cy="539171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390388" cy="3657600"/>
          </a:xfrm>
          <a:prstGeom prst="rect">
            <a:avLst/>
          </a:prstGeom>
        </p:spPr>
      </p:pic>
      <p:pic>
        <p:nvPicPr>
          <p:cNvPr id="4" name="Espace réservé du contenu 3" descr="P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3140968"/>
            <a:ext cx="5340096" cy="3525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4717032" cy="3208378"/>
          </a:xfrm>
        </p:spPr>
      </p:pic>
      <p:pic>
        <p:nvPicPr>
          <p:cNvPr id="5" name="Image 4" descr="P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645024"/>
            <a:ext cx="4383873" cy="2952328"/>
          </a:xfrm>
          <a:prstGeom prst="rect">
            <a:avLst/>
          </a:prstGeom>
        </p:spPr>
      </p:pic>
      <p:pic>
        <p:nvPicPr>
          <p:cNvPr id="6" name="Image 5" descr="P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4481678" cy="3079482"/>
          </a:xfrm>
          <a:prstGeom prst="rect">
            <a:avLst/>
          </a:prstGeom>
        </p:spPr>
      </p:pic>
      <p:pic>
        <p:nvPicPr>
          <p:cNvPr id="7" name="Image 6" descr="P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764704"/>
            <a:ext cx="4320480" cy="291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</Words>
  <Application>Microsoft Office PowerPoint</Application>
  <PresentationFormat>Affichage à l'écran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Les AEM présents dans 13 pays</vt:lpstr>
      <vt:lpstr>Diapositive 3</vt:lpstr>
      <vt:lpstr>Les Philippines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pierre</dc:creator>
  <cp:lastModifiedBy>jean pierre</cp:lastModifiedBy>
  <cp:revision>5</cp:revision>
  <dcterms:created xsi:type="dcterms:W3CDTF">2026-02-14T13:43:17Z</dcterms:created>
  <dcterms:modified xsi:type="dcterms:W3CDTF">2026-02-14T14:16:04Z</dcterms:modified>
</cp:coreProperties>
</file>